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8"/>
  </p:notesMasterIdLst>
  <p:handoutMasterIdLst>
    <p:handoutMasterId r:id="rId19"/>
  </p:handoutMasterIdLst>
  <p:sldIdLst>
    <p:sldId id="1218" r:id="rId2"/>
    <p:sldId id="1219" r:id="rId3"/>
    <p:sldId id="1220" r:id="rId4"/>
    <p:sldId id="1248" r:id="rId5"/>
    <p:sldId id="1223" r:id="rId6"/>
    <p:sldId id="1227" r:id="rId7"/>
    <p:sldId id="1226" r:id="rId8"/>
    <p:sldId id="1228" r:id="rId9"/>
    <p:sldId id="1229" r:id="rId10"/>
    <p:sldId id="1230" r:id="rId11"/>
    <p:sldId id="1233" r:id="rId12"/>
    <p:sldId id="1234" r:id="rId13"/>
    <p:sldId id="1225" r:id="rId14"/>
    <p:sldId id="1231" r:id="rId15"/>
    <p:sldId id="1232" r:id="rId16"/>
    <p:sldId id="122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157B-12B8-6249-A8BE-25C33BC02F13}" v="7" dt="2021-02-24T20:17:40.825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 autoAdjust="0"/>
    <p:restoredTop sz="75889" autoAdjust="0"/>
  </p:normalViewPr>
  <p:slideViewPr>
    <p:cSldViewPr snapToGrid="0">
      <p:cViewPr varScale="1">
        <p:scale>
          <a:sx n="83" d="100"/>
          <a:sy n="83" d="100"/>
        </p:scale>
        <p:origin x="1120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396E157B-12B8-6249-A8BE-25C33BC02F13}"/>
    <pc:docChg chg="custSel addSld delSld modSld">
      <pc:chgData name="Dave Mazur" userId="9b876183-3b5b-4ac6-8ac9-1ba72b986a65" providerId="ADAL" clId="{396E157B-12B8-6249-A8BE-25C33BC02F13}" dt="2021-02-24T20:35:25.901" v="108" actId="20577"/>
      <pc:docMkLst>
        <pc:docMk/>
      </pc:docMkLst>
      <pc:sldChg chg="addSp delSp modSp mod">
        <pc:chgData name="Dave Mazur" userId="9b876183-3b5b-4ac6-8ac9-1ba72b986a65" providerId="ADAL" clId="{396E157B-12B8-6249-A8BE-25C33BC02F13}" dt="2021-02-24T14:41:24.430" v="42"/>
        <pc:sldMkLst>
          <pc:docMk/>
          <pc:sldMk cId="3619525739" sldId="1218"/>
        </pc:sldMkLst>
        <pc:spChg chg="del mod">
          <ac:chgData name="Dave Mazur" userId="9b876183-3b5b-4ac6-8ac9-1ba72b986a65" providerId="ADAL" clId="{396E157B-12B8-6249-A8BE-25C33BC02F13}" dt="2021-02-22T16:08:16.831" v="17" actId="478"/>
          <ac:spMkLst>
            <pc:docMk/>
            <pc:sldMk cId="3619525739" sldId="1218"/>
            <ac:spMk id="3" creationId="{3D32D7BF-4E51-5547-8A11-2BA67C5EBA85}"/>
          </ac:spMkLst>
        </pc:spChg>
        <pc:spChg chg="del">
          <ac:chgData name="Dave Mazur" userId="9b876183-3b5b-4ac6-8ac9-1ba72b986a65" providerId="ADAL" clId="{396E157B-12B8-6249-A8BE-25C33BC02F13}" dt="2021-02-24T14:41:06.445" v="36" actId="478"/>
          <ac:spMkLst>
            <pc:docMk/>
            <pc:sldMk cId="3619525739" sldId="1218"/>
            <ac:spMk id="4" creationId="{2EAE2F0D-3D48-2648-B496-EB0690BC4E44}"/>
          </ac:spMkLst>
        </pc:spChg>
        <pc:spChg chg="del">
          <ac:chgData name="Dave Mazur" userId="9b876183-3b5b-4ac6-8ac9-1ba72b986a65" providerId="ADAL" clId="{396E157B-12B8-6249-A8BE-25C33BC02F13}" dt="2021-02-24T14:41:10.236" v="38" actId="478"/>
          <ac:spMkLst>
            <pc:docMk/>
            <pc:sldMk cId="3619525739" sldId="1218"/>
            <ac:spMk id="5" creationId="{489B1067-0D12-5046-8688-234A5C2AD9DA}"/>
          </ac:spMkLst>
        </pc:spChg>
        <pc:spChg chg="mod">
          <ac:chgData name="Dave Mazur" userId="9b876183-3b5b-4ac6-8ac9-1ba72b986a65" providerId="ADAL" clId="{396E157B-12B8-6249-A8BE-25C33BC02F13}" dt="2021-02-22T16:08:10.791" v="16" actId="20577"/>
          <ac:spMkLst>
            <pc:docMk/>
            <pc:sldMk cId="3619525739" sldId="1218"/>
            <ac:spMk id="6" creationId="{3BABAB73-3653-B74E-9183-929188733908}"/>
          </ac:spMkLst>
        </pc:spChg>
        <pc:spChg chg="add del mod">
          <ac:chgData name="Dave Mazur" userId="9b876183-3b5b-4ac6-8ac9-1ba72b986a65" providerId="ADAL" clId="{396E157B-12B8-6249-A8BE-25C33BC02F13}" dt="2021-02-24T14:41:07.881" v="37" actId="478"/>
          <ac:spMkLst>
            <pc:docMk/>
            <pc:sldMk cId="3619525739" sldId="1218"/>
            <ac:spMk id="7" creationId="{87512B23-B35D-C44A-8273-66E5D308607F}"/>
          </ac:spMkLst>
        </pc:spChg>
        <pc:spChg chg="add del mod">
          <ac:chgData name="Dave Mazur" userId="9b876183-3b5b-4ac6-8ac9-1ba72b986a65" providerId="ADAL" clId="{396E157B-12B8-6249-A8BE-25C33BC02F13}" dt="2021-02-24T14:41:11.765" v="39" actId="478"/>
          <ac:spMkLst>
            <pc:docMk/>
            <pc:sldMk cId="3619525739" sldId="1218"/>
            <ac:spMk id="9" creationId="{9B1602B8-F01D-9941-904D-1F408FD6E09D}"/>
          </ac:spMkLst>
        </pc:spChg>
        <pc:spChg chg="add del mod">
          <ac:chgData name="Dave Mazur" userId="9b876183-3b5b-4ac6-8ac9-1ba72b986a65" providerId="ADAL" clId="{396E157B-12B8-6249-A8BE-25C33BC02F13}" dt="2021-02-24T14:41:16.278" v="41" actId="478"/>
          <ac:spMkLst>
            <pc:docMk/>
            <pc:sldMk cId="3619525739" sldId="1218"/>
            <ac:spMk id="10" creationId="{F7E463C5-2E99-0443-8711-4670977ED112}"/>
          </ac:spMkLst>
        </pc:spChg>
        <pc:spChg chg="add mod">
          <ac:chgData name="Dave Mazur" userId="9b876183-3b5b-4ac6-8ac9-1ba72b986a65" providerId="ADAL" clId="{396E157B-12B8-6249-A8BE-25C33BC02F13}" dt="2021-02-24T14:41:24.430" v="42"/>
          <ac:spMkLst>
            <pc:docMk/>
            <pc:sldMk cId="3619525739" sldId="1218"/>
            <ac:spMk id="11" creationId="{5BF2160E-A6E9-FD46-A1CD-9453BC2EE333}"/>
          </ac:spMkLst>
        </pc:spChg>
      </pc:sldChg>
      <pc:sldChg chg="mod modShow">
        <pc:chgData name="Dave Mazur" userId="9b876183-3b5b-4ac6-8ac9-1ba72b986a65" providerId="ADAL" clId="{396E157B-12B8-6249-A8BE-25C33BC02F13}" dt="2021-02-24T14:14:32.073" v="21" actId="729"/>
        <pc:sldMkLst>
          <pc:docMk/>
          <pc:sldMk cId="2901334475" sldId="1219"/>
        </pc:sldMkLst>
      </pc:sldChg>
      <pc:sldChg chg="modSp mod">
        <pc:chgData name="Dave Mazur" userId="9b876183-3b5b-4ac6-8ac9-1ba72b986a65" providerId="ADAL" clId="{396E157B-12B8-6249-A8BE-25C33BC02F13}" dt="2021-02-24T14:14:37.211" v="22" actId="20577"/>
        <pc:sldMkLst>
          <pc:docMk/>
          <pc:sldMk cId="3972144478" sldId="1220"/>
        </pc:sldMkLst>
        <pc:spChg chg="mod">
          <ac:chgData name="Dave Mazur" userId="9b876183-3b5b-4ac6-8ac9-1ba72b986a65" providerId="ADAL" clId="{396E157B-12B8-6249-A8BE-25C33BC02F13}" dt="2021-02-24T14:14:37.211" v="22" actId="20577"/>
          <ac:spMkLst>
            <pc:docMk/>
            <pc:sldMk cId="3972144478" sldId="1220"/>
            <ac:spMk id="2" creationId="{B12219FA-6851-364C-8949-BACC286749E8}"/>
          </ac:spMkLst>
        </pc:spChg>
      </pc:sldChg>
      <pc:sldChg chg="del mod modShow">
        <pc:chgData name="Dave Mazur" userId="9b876183-3b5b-4ac6-8ac9-1ba72b986a65" providerId="ADAL" clId="{396E157B-12B8-6249-A8BE-25C33BC02F13}" dt="2021-02-24T14:35:19.127" v="24" actId="2696"/>
        <pc:sldMkLst>
          <pc:docMk/>
          <pc:sldMk cId="1161782100" sldId="1222"/>
        </pc:sldMkLst>
      </pc:sldChg>
      <pc:sldChg chg="modNotesTx">
        <pc:chgData name="Dave Mazur" userId="9b876183-3b5b-4ac6-8ac9-1ba72b986a65" providerId="ADAL" clId="{396E157B-12B8-6249-A8BE-25C33BC02F13}" dt="2021-02-22T16:54:26.168" v="20" actId="20577"/>
        <pc:sldMkLst>
          <pc:docMk/>
          <pc:sldMk cId="2216364924" sldId="1223"/>
        </pc:sldMkLst>
      </pc:sldChg>
      <pc:sldChg chg="modSp mod">
        <pc:chgData name="Dave Mazur" userId="9b876183-3b5b-4ac6-8ac9-1ba72b986a65" providerId="ADAL" clId="{396E157B-12B8-6249-A8BE-25C33BC02F13}" dt="2021-02-24T20:35:25.901" v="108" actId="20577"/>
        <pc:sldMkLst>
          <pc:docMk/>
          <pc:sldMk cId="246402999" sldId="1226"/>
        </pc:sldMkLst>
        <pc:spChg chg="mod">
          <ac:chgData name="Dave Mazur" userId="9b876183-3b5b-4ac6-8ac9-1ba72b986a65" providerId="ADAL" clId="{396E157B-12B8-6249-A8BE-25C33BC02F13}" dt="2021-02-24T20:16:54.240" v="68" actId="20577"/>
          <ac:spMkLst>
            <pc:docMk/>
            <pc:sldMk cId="246402999" sldId="1226"/>
            <ac:spMk id="2" creationId="{AFB84B36-F4EB-2C40-A245-F8A4ACCC80FF}"/>
          </ac:spMkLst>
        </pc:spChg>
        <pc:spChg chg="mod">
          <ac:chgData name="Dave Mazur" userId="9b876183-3b5b-4ac6-8ac9-1ba72b986a65" providerId="ADAL" clId="{396E157B-12B8-6249-A8BE-25C33BC02F13}" dt="2021-02-24T20:35:25.901" v="108" actId="20577"/>
          <ac:spMkLst>
            <pc:docMk/>
            <pc:sldMk cId="246402999" sldId="1226"/>
            <ac:spMk id="4" creationId="{25F8E424-E15F-A843-8385-A4695410AC3E}"/>
          </ac:spMkLst>
        </pc:spChg>
      </pc:sldChg>
      <pc:sldChg chg="modSp mod">
        <pc:chgData name="Dave Mazur" userId="9b876183-3b5b-4ac6-8ac9-1ba72b986a65" providerId="ADAL" clId="{396E157B-12B8-6249-A8BE-25C33BC02F13}" dt="2021-02-24T20:16:20.290" v="55" actId="20577"/>
        <pc:sldMkLst>
          <pc:docMk/>
          <pc:sldMk cId="513196939" sldId="1227"/>
        </pc:sldMkLst>
        <pc:spChg chg="mod">
          <ac:chgData name="Dave Mazur" userId="9b876183-3b5b-4ac6-8ac9-1ba72b986a65" providerId="ADAL" clId="{396E157B-12B8-6249-A8BE-25C33BC02F13}" dt="2021-02-24T20:16:20.290" v="55" actId="20577"/>
          <ac:spMkLst>
            <pc:docMk/>
            <pc:sldMk cId="513196939" sldId="1227"/>
            <ac:spMk id="2" creationId="{6D44EC1D-F8EA-5C45-B5D2-3B1628B9E60F}"/>
          </ac:spMkLst>
        </pc:spChg>
      </pc:sldChg>
      <pc:sldChg chg="modSp mod">
        <pc:chgData name="Dave Mazur" userId="9b876183-3b5b-4ac6-8ac9-1ba72b986a65" providerId="ADAL" clId="{396E157B-12B8-6249-A8BE-25C33BC02F13}" dt="2021-02-24T20:35:20.412" v="107" actId="20577"/>
        <pc:sldMkLst>
          <pc:docMk/>
          <pc:sldMk cId="3124270115" sldId="1228"/>
        </pc:sldMkLst>
        <pc:spChg chg="mod">
          <ac:chgData name="Dave Mazur" userId="9b876183-3b5b-4ac6-8ac9-1ba72b986a65" providerId="ADAL" clId="{396E157B-12B8-6249-A8BE-25C33BC02F13}" dt="2021-02-24T20:35:20.412" v="107" actId="20577"/>
          <ac:spMkLst>
            <pc:docMk/>
            <pc:sldMk cId="3124270115" sldId="1228"/>
            <ac:spMk id="4" creationId="{25F8E424-E15F-A843-8385-A4695410AC3E}"/>
          </ac:spMkLst>
        </pc:spChg>
      </pc:sldChg>
      <pc:sldChg chg="modSp mod">
        <pc:chgData name="Dave Mazur" userId="9b876183-3b5b-4ac6-8ac9-1ba72b986a65" providerId="ADAL" clId="{396E157B-12B8-6249-A8BE-25C33BC02F13}" dt="2021-02-24T20:35:13.448" v="106" actId="20577"/>
        <pc:sldMkLst>
          <pc:docMk/>
          <pc:sldMk cId="783231305" sldId="1229"/>
        </pc:sldMkLst>
        <pc:spChg chg="mod">
          <ac:chgData name="Dave Mazur" userId="9b876183-3b5b-4ac6-8ac9-1ba72b986a65" providerId="ADAL" clId="{396E157B-12B8-6249-A8BE-25C33BC02F13}" dt="2021-02-24T20:17:34.306" v="105"/>
          <ac:spMkLst>
            <pc:docMk/>
            <pc:sldMk cId="783231305" sldId="1229"/>
            <ac:spMk id="2" creationId="{AFB84B36-F4EB-2C40-A245-F8A4ACCC80FF}"/>
          </ac:spMkLst>
        </pc:spChg>
        <pc:spChg chg="mod">
          <ac:chgData name="Dave Mazur" userId="9b876183-3b5b-4ac6-8ac9-1ba72b986a65" providerId="ADAL" clId="{396E157B-12B8-6249-A8BE-25C33BC02F13}" dt="2021-02-24T20:35:13.448" v="106" actId="20577"/>
          <ac:spMkLst>
            <pc:docMk/>
            <pc:sldMk cId="783231305" sldId="1229"/>
            <ac:spMk id="4" creationId="{25F8E424-E15F-A843-8385-A4695410AC3E}"/>
          </ac:spMkLst>
        </pc:spChg>
      </pc:sldChg>
      <pc:sldChg chg="del mod modShow">
        <pc:chgData name="Dave Mazur" userId="9b876183-3b5b-4ac6-8ac9-1ba72b986a65" providerId="ADAL" clId="{396E157B-12B8-6249-A8BE-25C33BC02F13}" dt="2021-02-24T14:36:01.807" v="25" actId="2696"/>
        <pc:sldMkLst>
          <pc:docMk/>
          <pc:sldMk cId="2369097645" sldId="1235"/>
        </pc:sldMkLst>
      </pc:sldChg>
      <pc:sldChg chg="modSp add mod">
        <pc:chgData name="Dave Mazur" userId="9b876183-3b5b-4ac6-8ac9-1ba72b986a65" providerId="ADAL" clId="{396E157B-12B8-6249-A8BE-25C33BC02F13}" dt="2021-02-24T14:37:48.799" v="35" actId="20577"/>
        <pc:sldMkLst>
          <pc:docMk/>
          <pc:sldMk cId="2615561032" sldId="1248"/>
        </pc:sldMkLst>
        <pc:spChg chg="mod">
          <ac:chgData name="Dave Mazur" userId="9b876183-3b5b-4ac6-8ac9-1ba72b986a65" providerId="ADAL" clId="{396E157B-12B8-6249-A8BE-25C33BC02F13}" dt="2021-02-24T14:37:48.799" v="35" actId="20577"/>
          <ac:spMkLst>
            <pc:docMk/>
            <pc:sldMk cId="2615561032" sldId="1248"/>
            <ac:spMk id="2" creationId="{61A1CFE3-8F56-4D40-82F3-B3A67FD4D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Containers are fundamentally composed of several underlying kernel primitives: namespaces (who you are allowed to talk to),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cgroups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(the amount of resources you are allowed to use), and LSMs (Linux Security Modules—what you are allowed to do).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Together, these kernel primitives allow us to set up secure, isolated, and metered execution environments for our processes.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“scratch” is not a parent image.  It tells docker that the image is not built on top of any other image (i.e. it is built from scratch).  The ADD command adds the hello-world executable to the root directory of the image file .  The CMD will run the executable (hello-world) when the container is created.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8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docs.docker.com/storage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FB17-37F0-3F4C-A57B-F3DBBADD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201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BAB73-3653-B74E-9183-929188733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160E-A6E9-FD46-A1CD-9453BC2EE333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</p:spTree>
    <p:extLst>
      <p:ext uri="{BB962C8B-B14F-4D97-AF65-F5344CB8AC3E}">
        <p14:creationId xmlns:p14="http://schemas.microsoft.com/office/powerpoint/2010/main" val="36195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2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F572A-74D3-314A-8C2C-B1522B789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Next Time:  Kubernetes</a:t>
            </a:r>
          </a:p>
        </p:txBody>
      </p:sp>
    </p:spTree>
    <p:extLst>
      <p:ext uri="{BB962C8B-B14F-4D97-AF65-F5344CB8AC3E}">
        <p14:creationId xmlns:p14="http://schemas.microsoft.com/office/powerpoint/2010/main" val="13255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D242A-E303-3F48-9A67-2BA0F8F9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in the last session…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7BA08F7F-884A-7346-A9DD-6037661B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5D874-886B-B345-AA8E-9927BEA8165D}"/>
              </a:ext>
            </a:extLst>
          </p:cNvPr>
          <p:cNvSpPr txBox="1"/>
          <p:nvPr/>
        </p:nvSpPr>
        <p:spPr>
          <a:xfrm>
            <a:off x="-33052" y="2135895"/>
            <a:ext cx="6394437" cy="258621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- Micro-service architecture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Containers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Docker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9013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2219FA-6851-364C-8949-BACC286749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Images from Scratch</a:t>
            </a:r>
          </a:p>
          <a:p>
            <a:r>
              <a:rPr lang="en-US" dirty="0"/>
              <a:t>Images vs Containers</a:t>
            </a:r>
          </a:p>
          <a:p>
            <a:r>
              <a:rPr lang="en-US" dirty="0"/>
              <a:t>Dockerfile vs Docker Compose</a:t>
            </a:r>
          </a:p>
          <a:p>
            <a:r>
              <a:rPr lang="en-US" dirty="0"/>
              <a:t>Docker vs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</a:t>
            </a:r>
            <a:r>
              <a:rPr lang="en-US">
                <a:hlinkClick r:id="rId4"/>
              </a:rPr>
              <a:t>-</a:t>
            </a:r>
            <a:r>
              <a:rPr lang="en-US"/>
              <a:t>docker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 dirty="0"/>
              <a:t>/tam-modern-apps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6155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empty image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3B29D-AC05-B24F-8F5A-B7260C79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17" y="1600201"/>
            <a:ext cx="5322396" cy="3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 basic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[“/hello”]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Alpine Linux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 from laptop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87CB3-1B2E-5643-ABD2-93839F59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7" y="4827277"/>
            <a:ext cx="5146184" cy="122081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</a:t>
            </a:r>
            <a:r>
              <a:rPr lang="en-US" dirty="0" err="1"/>
              <a:t>compute.sh</a:t>
            </a:r>
            <a:r>
              <a:rPr lang="en-US" dirty="0"/>
              <a:t>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4B77C-9383-244F-95F1-C07A22F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6" y="4698971"/>
            <a:ext cx="5420059" cy="1500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Compute.sh</a:t>
            </a:r>
            <a:r>
              <a:rPr lang="en-US" sz="1600" b="1" dirty="0">
                <a:solidFill>
                  <a:schemeClr val="bg1"/>
                </a:solidFill>
              </a:rPr>
              <a:t> from laptop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building an image from “scratch”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golang:1.15-alpine AS build</a:t>
            </a:r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COPY </a:t>
            </a:r>
            <a:r>
              <a:rPr lang="en-US" dirty="0" err="1"/>
              <a:t>main.go</a:t>
            </a:r>
            <a:r>
              <a:rPr lang="en-US" dirty="0"/>
              <a:t> go.*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RUN CGO_ENABLED=0 go build –o /bin/demo</a:t>
            </a:r>
          </a:p>
          <a:p>
            <a:r>
              <a:rPr lang="en-US" dirty="0"/>
              <a:t>FROM scratch</a:t>
            </a:r>
          </a:p>
          <a:p>
            <a:r>
              <a:rPr lang="en-US" dirty="0"/>
              <a:t>COPY –from=build /bin/demo /bin/demo</a:t>
            </a:r>
          </a:p>
          <a:p>
            <a:r>
              <a:rPr lang="en-US" dirty="0"/>
              <a:t>ENTRYPOINT [“/bin/demo”]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Light Template 2020" id="{3995BBDC-A0E8-1747-A3DD-1931C41E5534}" vid="{D6E8281D-33CD-3B46-84CD-9F5B684022D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1611</TotalTime>
  <Words>916</Words>
  <Application>Microsoft Macintosh PowerPoint</Application>
  <PresentationFormat>Custom</PresentationFormat>
  <Paragraphs>148</Paragraphs>
  <Slides>16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VMware_white_16x9</vt:lpstr>
      <vt:lpstr>Docker 201</vt:lpstr>
      <vt:lpstr>Previously in the last session…</vt:lpstr>
      <vt:lpstr>PowerPoint Presentation</vt:lpstr>
      <vt:lpstr>Presentation and Playbook</vt:lpstr>
      <vt:lpstr>Images</vt:lpstr>
      <vt:lpstr>Examples of Base Images</vt:lpstr>
      <vt:lpstr>Example of building a basic image</vt:lpstr>
      <vt:lpstr>Example adding a shell script to the hello image</vt:lpstr>
      <vt:lpstr>Example building an image from “scratch”</vt:lpstr>
      <vt:lpstr>Finally, Images vs Containers</vt:lpstr>
      <vt:lpstr>A note on CPU and Memory utilization</vt:lpstr>
      <vt:lpstr>Docker Volumes</vt:lpstr>
      <vt:lpstr>Dockerfile vs Docker Compose</vt:lpstr>
      <vt:lpstr>Docker vs Kubernetes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>Dave Mazur</dc:creator>
  <cp:lastModifiedBy>Dave Mazur</cp:lastModifiedBy>
  <cp:revision>25</cp:revision>
  <dcterms:created xsi:type="dcterms:W3CDTF">2020-08-25T14:21:03Z</dcterms:created>
  <dcterms:modified xsi:type="dcterms:W3CDTF">2021-02-24T20:35:31Z</dcterms:modified>
</cp:coreProperties>
</file>